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4513B1-26B8-48DE-8AA9-A1F12B636473}" v="37" dt="2020-04-01T05:08:01.2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5" autoAdjust="0"/>
    <p:restoredTop sz="94660"/>
  </p:normalViewPr>
  <p:slideViewPr>
    <p:cSldViewPr snapToGrid="0">
      <p:cViewPr varScale="1">
        <p:scale>
          <a:sx n="66" d="100"/>
          <a:sy n="66" d="100"/>
        </p:scale>
        <p:origin x="102" y="6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turo Villegas" userId="d7628f8df8048376" providerId="LiveId" clId="{D44513B1-26B8-48DE-8AA9-A1F12B636473}"/>
    <pc:docChg chg="custSel mod modSld">
      <pc:chgData name="Arturo Villegas" userId="d7628f8df8048376" providerId="LiveId" clId="{D44513B1-26B8-48DE-8AA9-A1F12B636473}" dt="2020-04-01T05:08:07.230" v="245" actId="1076"/>
      <pc:docMkLst>
        <pc:docMk/>
      </pc:docMkLst>
      <pc:sldChg chg="addSp modSp modAnim">
        <pc:chgData name="Arturo Villegas" userId="d7628f8df8048376" providerId="LiveId" clId="{D44513B1-26B8-48DE-8AA9-A1F12B636473}" dt="2020-04-01T05:05:06.063" v="237" actId="1076"/>
        <pc:sldMkLst>
          <pc:docMk/>
          <pc:sldMk cId="250457980" sldId="256"/>
        </pc:sldMkLst>
        <pc:spChg chg="mod">
          <ac:chgData name="Arturo Villegas" userId="d7628f8df8048376" providerId="LiveId" clId="{D44513B1-26B8-48DE-8AA9-A1F12B636473}" dt="2020-04-01T04:29:01.266" v="229" actId="20577"/>
          <ac:spMkLst>
            <pc:docMk/>
            <pc:sldMk cId="250457980" sldId="256"/>
            <ac:spMk id="3" creationId="{8CBFFE58-42B5-4795-8E3B-A339A3384AFB}"/>
          </ac:spMkLst>
        </pc:spChg>
        <pc:picChg chg="add mod">
          <ac:chgData name="Arturo Villegas" userId="d7628f8df8048376" providerId="LiveId" clId="{D44513B1-26B8-48DE-8AA9-A1F12B636473}" dt="2020-04-01T05:05:06.063" v="237" actId="1076"/>
          <ac:picMkLst>
            <pc:docMk/>
            <pc:sldMk cId="250457980" sldId="256"/>
            <ac:picMk id="4" creationId="{B47B5420-DC42-42E6-9A67-AC58951A2165}"/>
          </ac:picMkLst>
        </pc:picChg>
      </pc:sldChg>
      <pc:sldChg chg="addSp modSp modAnim">
        <pc:chgData name="Arturo Villegas" userId="d7628f8df8048376" providerId="LiveId" clId="{D44513B1-26B8-48DE-8AA9-A1F12B636473}" dt="2020-04-01T05:05:32.437" v="239" actId="1076"/>
        <pc:sldMkLst>
          <pc:docMk/>
          <pc:sldMk cId="1409366316" sldId="257"/>
        </pc:sldMkLst>
        <pc:spChg chg="mod">
          <ac:chgData name="Arturo Villegas" userId="d7628f8df8048376" providerId="LiveId" clId="{D44513B1-26B8-48DE-8AA9-A1F12B636473}" dt="2020-04-01T04:49:27.853" v="235" actId="20577"/>
          <ac:spMkLst>
            <pc:docMk/>
            <pc:sldMk cId="1409366316" sldId="257"/>
            <ac:spMk id="3" creationId="{4246A484-B9C4-4A7F-9E10-470CE81D1011}"/>
          </ac:spMkLst>
        </pc:spChg>
        <pc:spChg chg="mod">
          <ac:chgData name="Arturo Villegas" userId="d7628f8df8048376" providerId="LiveId" clId="{D44513B1-26B8-48DE-8AA9-A1F12B636473}" dt="2020-04-01T02:32:13.737" v="47" actId="27636"/>
          <ac:spMkLst>
            <pc:docMk/>
            <pc:sldMk cId="1409366316" sldId="257"/>
            <ac:spMk id="5" creationId="{3B33460C-AD71-405C-893D-7E52F9FDC3F3}"/>
          </ac:spMkLst>
        </pc:spChg>
        <pc:picChg chg="add mod">
          <ac:chgData name="Arturo Villegas" userId="d7628f8df8048376" providerId="LiveId" clId="{D44513B1-26B8-48DE-8AA9-A1F12B636473}" dt="2020-04-01T05:05:32.437" v="239" actId="1076"/>
          <ac:picMkLst>
            <pc:docMk/>
            <pc:sldMk cId="1409366316" sldId="257"/>
            <ac:picMk id="4" creationId="{70496BB5-95C9-43DF-A772-007078BA8833}"/>
          </ac:picMkLst>
        </pc:picChg>
      </pc:sldChg>
      <pc:sldChg chg="addSp modSp mod setBg modAnim">
        <pc:chgData name="Arturo Villegas" userId="d7628f8df8048376" providerId="LiveId" clId="{D44513B1-26B8-48DE-8AA9-A1F12B636473}" dt="2020-04-01T05:07:07.034" v="241" actId="1076"/>
        <pc:sldMkLst>
          <pc:docMk/>
          <pc:sldMk cId="2844171121" sldId="258"/>
        </pc:sldMkLst>
        <pc:spChg chg="mod">
          <ac:chgData name="Arturo Villegas" userId="d7628f8df8048376" providerId="LiveId" clId="{D44513B1-26B8-48DE-8AA9-A1F12B636473}" dt="2020-04-01T02:50:35.819" v="50" actId="26606"/>
          <ac:spMkLst>
            <pc:docMk/>
            <pc:sldMk cId="2844171121" sldId="258"/>
            <ac:spMk id="2" creationId="{6442DDE3-4D96-4D1C-809B-631D583BA689}"/>
          </ac:spMkLst>
        </pc:spChg>
        <pc:spChg chg="mod">
          <ac:chgData name="Arturo Villegas" userId="d7628f8df8048376" providerId="LiveId" clId="{D44513B1-26B8-48DE-8AA9-A1F12B636473}" dt="2020-04-01T02:50:35.819" v="50" actId="26606"/>
          <ac:spMkLst>
            <pc:docMk/>
            <pc:sldMk cId="2844171121" sldId="258"/>
            <ac:spMk id="3" creationId="{15C48E3F-63B2-4FFE-82B6-7B9E3A7A579D}"/>
          </ac:spMkLst>
        </pc:spChg>
        <pc:picChg chg="add mod">
          <ac:chgData name="Arturo Villegas" userId="d7628f8df8048376" providerId="LiveId" clId="{D44513B1-26B8-48DE-8AA9-A1F12B636473}" dt="2020-04-01T05:07:07.034" v="241" actId="1076"/>
          <ac:picMkLst>
            <pc:docMk/>
            <pc:sldMk cId="2844171121" sldId="258"/>
            <ac:picMk id="4" creationId="{A5FB0267-D44B-424C-85DA-E943BBF0E1FC}"/>
          </ac:picMkLst>
        </pc:picChg>
        <pc:picChg chg="add mod">
          <ac:chgData name="Arturo Villegas" userId="d7628f8df8048376" providerId="LiveId" clId="{D44513B1-26B8-48DE-8AA9-A1F12B636473}" dt="2020-04-01T02:51:38.469" v="69" actId="1076"/>
          <ac:picMkLst>
            <pc:docMk/>
            <pc:sldMk cId="2844171121" sldId="258"/>
            <ac:picMk id="1026" creationId="{BE72988C-6246-44D7-8A68-7017D5A6601B}"/>
          </ac:picMkLst>
        </pc:picChg>
      </pc:sldChg>
      <pc:sldChg chg="addSp modSp modAnim">
        <pc:chgData name="Arturo Villegas" userId="d7628f8df8048376" providerId="LiveId" clId="{D44513B1-26B8-48DE-8AA9-A1F12B636473}" dt="2020-04-01T05:07:22.227" v="243" actId="1076"/>
        <pc:sldMkLst>
          <pc:docMk/>
          <pc:sldMk cId="2360762165" sldId="259"/>
        </pc:sldMkLst>
        <pc:picChg chg="add mod">
          <ac:chgData name="Arturo Villegas" userId="d7628f8df8048376" providerId="LiveId" clId="{D44513B1-26B8-48DE-8AA9-A1F12B636473}" dt="2020-04-01T05:07:22.227" v="243" actId="1076"/>
          <ac:picMkLst>
            <pc:docMk/>
            <pc:sldMk cId="2360762165" sldId="259"/>
            <ac:picMk id="4" creationId="{84140239-7D7E-431A-BFF8-782A109F6C4B}"/>
          </ac:picMkLst>
        </pc:picChg>
        <pc:picChg chg="add mod">
          <ac:chgData name="Arturo Villegas" userId="d7628f8df8048376" providerId="LiveId" clId="{D44513B1-26B8-48DE-8AA9-A1F12B636473}" dt="2020-04-01T03:01:33.924" v="74" actId="14100"/>
          <ac:picMkLst>
            <pc:docMk/>
            <pc:sldMk cId="2360762165" sldId="259"/>
            <ac:picMk id="2050" creationId="{2AE14813-8445-4F55-BBB6-65166656FAA8}"/>
          </ac:picMkLst>
        </pc:picChg>
      </pc:sldChg>
      <pc:sldChg chg="addSp modSp modAnim">
        <pc:chgData name="Arturo Villegas" userId="d7628f8df8048376" providerId="LiveId" clId="{D44513B1-26B8-48DE-8AA9-A1F12B636473}" dt="2020-04-01T05:08:07.230" v="245" actId="1076"/>
        <pc:sldMkLst>
          <pc:docMk/>
          <pc:sldMk cId="816629691" sldId="260"/>
        </pc:sldMkLst>
        <pc:picChg chg="add mod">
          <ac:chgData name="Arturo Villegas" userId="d7628f8df8048376" providerId="LiveId" clId="{D44513B1-26B8-48DE-8AA9-A1F12B636473}" dt="2020-04-01T05:08:07.230" v="245" actId="1076"/>
          <ac:picMkLst>
            <pc:docMk/>
            <pc:sldMk cId="816629691" sldId="260"/>
            <ac:picMk id="4" creationId="{01952803-1303-4A32-8601-8BDB4747F9C7}"/>
          </ac:picMkLst>
        </pc:picChg>
        <pc:picChg chg="add mod">
          <ac:chgData name="Arturo Villegas" userId="d7628f8df8048376" providerId="LiveId" clId="{D44513B1-26B8-48DE-8AA9-A1F12B636473}" dt="2020-04-01T03:16:56.357" v="80" actId="14100"/>
          <ac:picMkLst>
            <pc:docMk/>
            <pc:sldMk cId="816629691" sldId="260"/>
            <ac:picMk id="3074" creationId="{A8D92B03-0F19-4B99-AE95-58CD28629BE1}"/>
          </ac:picMkLst>
        </pc:picChg>
      </pc:sldChg>
    </pc:docChg>
  </pc:docChgLst>
</pc:chgInfo>
</file>

<file path=ppt/media/image1.jpg>
</file>

<file path=ppt/media/image2.png>
</file>

<file path=ppt/media/image3.jpeg>
</file>

<file path=ppt/media/image4.png>
</file>

<file path=ppt/media/image5.png>
</file>

<file path=ppt/media/media1.mp4>
</file>

<file path=ppt/media/media2.mp4>
</file>

<file path=ppt/media/media3.mp4>
</file>

<file path=ppt/media/media4.mp4>
</file>

<file path=ppt/media/media5.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3/31/2020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‹Nº›</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48A87A34-81AB-432B-8DAE-1953F412C126}" type="datetimeFigureOut">
              <a:rPr lang="en-US" dirty="0"/>
              <a:t>3/31/2020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447191" y="2824269"/>
            <a:ext cx="4645152" cy="264445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412362" y="2821491"/>
            <a:ext cx="4645152" cy="263737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3/31/2020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3/31/2020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3/31/2020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3/31/2020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3/31/2020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3/31/2020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‹Nº›</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93CCDF-E4D6-4960-A77C-7B331C8AD31E}"/>
              </a:ext>
            </a:extLst>
          </p:cNvPr>
          <p:cNvSpPr>
            <a:spLocks noGrp="1"/>
          </p:cNvSpPr>
          <p:nvPr>
            <p:ph type="ctrTitle"/>
          </p:nvPr>
        </p:nvSpPr>
        <p:spPr>
          <a:xfrm>
            <a:off x="1593691" y="1128888"/>
            <a:ext cx="8637073" cy="1672187"/>
          </a:xfrm>
        </p:spPr>
        <p:txBody>
          <a:bodyPr>
            <a:normAutofit fontScale="90000"/>
          </a:bodyPr>
          <a:lstStyle/>
          <a:p>
            <a:r>
              <a:rPr lang="en-US" dirty="0"/>
              <a:t>Proyecto </a:t>
            </a:r>
            <a:r>
              <a:rPr lang="en-US" dirty="0" err="1"/>
              <a:t>parcial</a:t>
            </a:r>
            <a:r>
              <a:rPr lang="en-US" dirty="0"/>
              <a:t> de </a:t>
            </a:r>
            <a:r>
              <a:rPr lang="en-US" dirty="0" err="1"/>
              <a:t>metodos</a:t>
            </a:r>
            <a:r>
              <a:rPr lang="en-US" dirty="0"/>
              <a:t> </a:t>
            </a:r>
            <a:r>
              <a:rPr lang="en-US" dirty="0" err="1"/>
              <a:t>numericos</a:t>
            </a:r>
            <a:endParaRPr lang="en-US" dirty="0"/>
          </a:p>
        </p:txBody>
      </p:sp>
      <p:sp>
        <p:nvSpPr>
          <p:cNvPr id="3" name="Subtítulo 2">
            <a:extLst>
              <a:ext uri="{FF2B5EF4-FFF2-40B4-BE49-F238E27FC236}">
                <a16:creationId xmlns:a16="http://schemas.microsoft.com/office/drawing/2014/main" id="{8CBFFE58-42B5-4795-8E3B-A339A3384AFB}"/>
              </a:ext>
            </a:extLst>
          </p:cNvPr>
          <p:cNvSpPr>
            <a:spLocks noGrp="1"/>
          </p:cNvSpPr>
          <p:nvPr>
            <p:ph type="subTitle" idx="1"/>
          </p:nvPr>
        </p:nvSpPr>
        <p:spPr>
          <a:xfrm>
            <a:off x="1593691" y="3827759"/>
            <a:ext cx="8837242" cy="1672187"/>
          </a:xfrm>
        </p:spPr>
        <p:txBody>
          <a:bodyPr>
            <a:normAutofit/>
          </a:bodyPr>
          <a:lstStyle/>
          <a:p>
            <a:r>
              <a:rPr lang="en-US" dirty="0" err="1"/>
              <a:t>Equipo</a:t>
            </a:r>
            <a:r>
              <a:rPr lang="en-US" dirty="0"/>
              <a:t>: Ricardo Garcia </a:t>
            </a:r>
            <a:r>
              <a:rPr lang="en-US" dirty="0" err="1"/>
              <a:t>Sedano</a:t>
            </a:r>
            <a:r>
              <a:rPr lang="en-US"/>
              <a:t>	A01329022</a:t>
            </a:r>
            <a:endParaRPr lang="en-US" dirty="0"/>
          </a:p>
          <a:p>
            <a:r>
              <a:rPr lang="en-US" dirty="0"/>
              <a:t>	</a:t>
            </a:r>
            <a:r>
              <a:rPr lang="en-US" dirty="0" err="1"/>
              <a:t>Uziel</a:t>
            </a:r>
            <a:r>
              <a:rPr lang="en-US" dirty="0"/>
              <a:t> Hernandez Espejo	A01733245</a:t>
            </a:r>
          </a:p>
          <a:p>
            <a:r>
              <a:rPr lang="en-US" dirty="0"/>
              <a:t>	Arturo Villegas Guerra	A01732781</a:t>
            </a:r>
          </a:p>
        </p:txBody>
      </p:sp>
      <p:pic>
        <p:nvPicPr>
          <p:cNvPr id="4" name="WhatsApp Audio 2020-03-31 at 11.00.20 PM">
            <a:hlinkClick r:id="" action="ppaction://media"/>
            <a:extLst>
              <a:ext uri="{FF2B5EF4-FFF2-40B4-BE49-F238E27FC236}">
                <a16:creationId xmlns:a16="http://schemas.microsoft.com/office/drawing/2014/main" id="{B47B5420-DC42-42E6-9A67-AC58951A216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924800" y="4054252"/>
            <a:ext cx="609600" cy="609600"/>
          </a:xfrm>
          <a:prstGeom prst="rect">
            <a:avLst/>
          </a:prstGeom>
        </p:spPr>
      </p:pic>
    </p:spTree>
    <p:extLst>
      <p:ext uri="{BB962C8B-B14F-4D97-AF65-F5344CB8AC3E}">
        <p14:creationId xmlns:p14="http://schemas.microsoft.com/office/powerpoint/2010/main" val="250457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236521-2D7F-4C60-A65C-4283FD726A25}"/>
              </a:ext>
            </a:extLst>
          </p:cNvPr>
          <p:cNvSpPr>
            <a:spLocks noGrp="1"/>
          </p:cNvSpPr>
          <p:nvPr>
            <p:ph type="title"/>
          </p:nvPr>
        </p:nvSpPr>
        <p:spPr/>
        <p:txBody>
          <a:bodyPr/>
          <a:lstStyle/>
          <a:p>
            <a:r>
              <a:rPr lang="en-US" dirty="0" err="1"/>
              <a:t>Problema</a:t>
            </a:r>
            <a:r>
              <a:rPr lang="en-US" dirty="0"/>
              <a:t> a resolver:</a:t>
            </a:r>
          </a:p>
        </p:txBody>
      </p:sp>
      <p:sp>
        <p:nvSpPr>
          <p:cNvPr id="3" name="Marcador de contenido 2">
            <a:extLst>
              <a:ext uri="{FF2B5EF4-FFF2-40B4-BE49-F238E27FC236}">
                <a16:creationId xmlns:a16="http://schemas.microsoft.com/office/drawing/2014/main" id="{4246A484-B9C4-4A7F-9E10-470CE81D1011}"/>
              </a:ext>
            </a:extLst>
          </p:cNvPr>
          <p:cNvSpPr>
            <a:spLocks noGrp="1"/>
          </p:cNvSpPr>
          <p:nvPr>
            <p:ph idx="1"/>
          </p:nvPr>
        </p:nvSpPr>
        <p:spPr>
          <a:xfrm>
            <a:off x="1294362" y="1853754"/>
            <a:ext cx="9603275" cy="1939313"/>
          </a:xfrm>
        </p:spPr>
        <p:txBody>
          <a:bodyPr/>
          <a:lstStyle/>
          <a:p>
            <a:r>
              <a:rPr lang="es-ES" dirty="0"/>
              <a:t>Un automóvil híbrido Tesla, viaja en línea recta en una prueba. La distancia con respecto al punto de partida está dada con respecto a la función del tiempo. Esta función es: </a:t>
            </a:r>
            <a:r>
              <a:rPr lang="es-ES" dirty="0" err="1"/>
              <a:t>XTesla</a:t>
            </a:r>
            <a:r>
              <a:rPr lang="es-ES" dirty="0"/>
              <a:t>(t) = At+Bt2, siendo A=2.60 m/s y B=1.20 m/s2. </a:t>
            </a:r>
            <a:endParaRPr lang="en-US" dirty="0"/>
          </a:p>
        </p:txBody>
      </p:sp>
      <p:sp>
        <p:nvSpPr>
          <p:cNvPr id="5" name="Marcador de contenido 2">
            <a:extLst>
              <a:ext uri="{FF2B5EF4-FFF2-40B4-BE49-F238E27FC236}">
                <a16:creationId xmlns:a16="http://schemas.microsoft.com/office/drawing/2014/main" id="{3B33460C-AD71-405C-893D-7E52F9FDC3F3}"/>
              </a:ext>
            </a:extLst>
          </p:cNvPr>
          <p:cNvSpPr txBox="1">
            <a:spLocks/>
          </p:cNvSpPr>
          <p:nvPr/>
        </p:nvSpPr>
        <p:spPr>
          <a:xfrm>
            <a:off x="1451579" y="3872645"/>
            <a:ext cx="9603275" cy="19393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s-ES" dirty="0"/>
              <a:t>-Este problema se relaciona con las carreras de ISD Y IMT porque trata de física newtoniana, cinemática aplicada para hallar ciertas raíces, en este caso tiempos, los cuales son cruciales para un análisis completo de los autos de los cuales se trata, estas ecuaciones tienen como máximo grado 2 porque se trata de una ecuación de movimiento.</a:t>
            </a:r>
            <a:endParaRPr lang="en-US" dirty="0"/>
          </a:p>
        </p:txBody>
      </p:sp>
      <p:pic>
        <p:nvPicPr>
          <p:cNvPr id="4" name="WhatsApp Audio 2020-03-31 at 11.00.20 PM (1)">
            <a:hlinkClick r:id="" action="ppaction://media"/>
            <a:extLst>
              <a:ext uri="{FF2B5EF4-FFF2-40B4-BE49-F238E27FC236}">
                <a16:creationId xmlns:a16="http://schemas.microsoft.com/office/drawing/2014/main" id="{70496BB5-95C9-43DF-A772-007078BA883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098972" y="2918456"/>
            <a:ext cx="609600" cy="609600"/>
          </a:xfrm>
          <a:prstGeom prst="rect">
            <a:avLst/>
          </a:prstGeom>
        </p:spPr>
      </p:pic>
    </p:spTree>
    <p:extLst>
      <p:ext uri="{BB962C8B-B14F-4D97-AF65-F5344CB8AC3E}">
        <p14:creationId xmlns:p14="http://schemas.microsoft.com/office/powerpoint/2010/main" val="1409366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45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42DDE3-4D96-4D1C-809B-631D583BA689}"/>
              </a:ext>
            </a:extLst>
          </p:cNvPr>
          <p:cNvSpPr>
            <a:spLocks noGrp="1"/>
          </p:cNvSpPr>
          <p:nvPr>
            <p:ph type="title"/>
          </p:nvPr>
        </p:nvSpPr>
        <p:spPr>
          <a:xfrm>
            <a:off x="1451579" y="804519"/>
            <a:ext cx="9603275" cy="1049235"/>
          </a:xfrm>
        </p:spPr>
        <p:txBody>
          <a:bodyPr>
            <a:normAutofit/>
          </a:bodyPr>
          <a:lstStyle/>
          <a:p>
            <a:r>
              <a:rPr lang="en-US" dirty="0" err="1"/>
              <a:t>Metodo</a:t>
            </a:r>
            <a:r>
              <a:rPr lang="en-US" dirty="0"/>
              <a:t> de </a:t>
            </a:r>
            <a:r>
              <a:rPr lang="en-US" dirty="0" err="1"/>
              <a:t>biseccion</a:t>
            </a:r>
            <a:r>
              <a:rPr lang="en-US" dirty="0"/>
              <a:t> </a:t>
            </a:r>
          </a:p>
        </p:txBody>
      </p:sp>
      <p:sp>
        <p:nvSpPr>
          <p:cNvPr id="3" name="Marcador de contenido 2">
            <a:extLst>
              <a:ext uri="{FF2B5EF4-FFF2-40B4-BE49-F238E27FC236}">
                <a16:creationId xmlns:a16="http://schemas.microsoft.com/office/drawing/2014/main" id="{15C48E3F-63B2-4FFE-82B6-7B9E3A7A579D}"/>
              </a:ext>
            </a:extLst>
          </p:cNvPr>
          <p:cNvSpPr>
            <a:spLocks noGrp="1"/>
          </p:cNvSpPr>
          <p:nvPr>
            <p:ph idx="1"/>
          </p:nvPr>
        </p:nvSpPr>
        <p:spPr>
          <a:xfrm>
            <a:off x="1451579" y="2015734"/>
            <a:ext cx="4162555" cy="3450613"/>
          </a:xfrm>
        </p:spPr>
        <p:txBody>
          <a:bodyPr>
            <a:normAutofit/>
          </a:bodyPr>
          <a:lstStyle/>
          <a:p>
            <a:r>
              <a:rPr lang="es-ES" dirty="0"/>
              <a:t>Es un algoritmo de búsqueda de raíces que trabaja dividiendo el intervalo a la mitad y seleccionando el subintervalo que tiene la raíz.</a:t>
            </a:r>
          </a:p>
          <a:p>
            <a:r>
              <a:rPr lang="es-ES" dirty="0"/>
              <a:t>Aplicado al problema:</a:t>
            </a:r>
            <a:endParaRPr lang="en-US" dirty="0"/>
          </a:p>
        </p:txBody>
      </p:sp>
      <p:pic>
        <p:nvPicPr>
          <p:cNvPr id="1026" name="Picture 2" descr="Imagen que contiene texto, ventana, parado, blanco&#10;&#10;Descripción generada automáticamente">
            <a:extLst>
              <a:ext uri="{FF2B5EF4-FFF2-40B4-BE49-F238E27FC236}">
                <a16:creationId xmlns:a16="http://schemas.microsoft.com/office/drawing/2014/main" id="{BE72988C-6246-44D7-8A68-7017D5A6601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225" b="56726"/>
          <a:stretch/>
        </p:blipFill>
        <p:spPr bwMode="auto">
          <a:xfrm>
            <a:off x="4232504" y="3650729"/>
            <a:ext cx="7033807" cy="2288471"/>
          </a:xfrm>
          <a:prstGeom prst="rect">
            <a:avLst/>
          </a:prstGeom>
          <a:noFill/>
          <a:extLst>
            <a:ext uri="{909E8E84-426E-40DD-AFC4-6F175D3DCCD1}">
              <a14:hiddenFill xmlns:a14="http://schemas.microsoft.com/office/drawing/2010/main">
                <a:solidFill>
                  <a:srgbClr val="FFFFFF"/>
                </a:solidFill>
              </a14:hiddenFill>
            </a:ext>
          </a:extLst>
        </p:spPr>
      </p:pic>
      <p:pic>
        <p:nvPicPr>
          <p:cNvPr id="4" name="WhatsApp Audio 2020-03-31 at 11.00.20 PM (2)">
            <a:hlinkClick r:id="" action="ppaction://media"/>
            <a:extLst>
              <a:ext uri="{FF2B5EF4-FFF2-40B4-BE49-F238E27FC236}">
                <a16:creationId xmlns:a16="http://schemas.microsoft.com/office/drawing/2014/main" id="{A5FB0267-D44B-424C-85DA-E943BBF0E1F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923314" y="2142641"/>
            <a:ext cx="609600" cy="609600"/>
          </a:xfrm>
          <a:prstGeom prst="rect">
            <a:avLst/>
          </a:prstGeom>
        </p:spPr>
      </p:pic>
    </p:spTree>
    <p:extLst>
      <p:ext uri="{BB962C8B-B14F-4D97-AF65-F5344CB8AC3E}">
        <p14:creationId xmlns:p14="http://schemas.microsoft.com/office/powerpoint/2010/main" val="2844171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39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58566C-8CEE-4E63-9DC9-C196B02B7DE2}"/>
              </a:ext>
            </a:extLst>
          </p:cNvPr>
          <p:cNvSpPr>
            <a:spLocks noGrp="1"/>
          </p:cNvSpPr>
          <p:nvPr>
            <p:ph type="title"/>
          </p:nvPr>
        </p:nvSpPr>
        <p:spPr/>
        <p:txBody>
          <a:bodyPr/>
          <a:lstStyle/>
          <a:p>
            <a:r>
              <a:rPr lang="en-US" dirty="0" err="1"/>
              <a:t>Metodo</a:t>
            </a:r>
            <a:r>
              <a:rPr lang="en-US" dirty="0"/>
              <a:t> de </a:t>
            </a:r>
            <a:r>
              <a:rPr lang="en-US" dirty="0" err="1"/>
              <a:t>secante</a:t>
            </a:r>
            <a:endParaRPr lang="en-US" dirty="0"/>
          </a:p>
        </p:txBody>
      </p:sp>
      <p:sp>
        <p:nvSpPr>
          <p:cNvPr id="3" name="Marcador de contenido 2">
            <a:extLst>
              <a:ext uri="{FF2B5EF4-FFF2-40B4-BE49-F238E27FC236}">
                <a16:creationId xmlns:a16="http://schemas.microsoft.com/office/drawing/2014/main" id="{61B9973E-AAE9-4A02-B24C-BA46C4B548F9}"/>
              </a:ext>
            </a:extLst>
          </p:cNvPr>
          <p:cNvSpPr>
            <a:spLocks noGrp="1"/>
          </p:cNvSpPr>
          <p:nvPr>
            <p:ph idx="1"/>
          </p:nvPr>
        </p:nvSpPr>
        <p:spPr>
          <a:xfrm>
            <a:off x="1294362" y="1981866"/>
            <a:ext cx="9603275" cy="1890224"/>
          </a:xfrm>
        </p:spPr>
        <p:txBody>
          <a:bodyPr/>
          <a:lstStyle/>
          <a:p>
            <a:r>
              <a:rPr lang="es-ES" dirty="0"/>
              <a:t>Es un método para encontrar los ceros de una función de forma iterativa.</a:t>
            </a:r>
          </a:p>
          <a:p>
            <a:r>
              <a:rPr lang="es-ES" dirty="0"/>
              <a:t>Utiliza una serie de raíces de las líneas secantes para aproximar mejor la raíz de una función f.</a:t>
            </a:r>
          </a:p>
          <a:p>
            <a:r>
              <a:rPr lang="es-ES" dirty="0"/>
              <a:t>Aplicado al problema:</a:t>
            </a:r>
            <a:endParaRPr lang="en-US" dirty="0"/>
          </a:p>
        </p:txBody>
      </p:sp>
      <p:pic>
        <p:nvPicPr>
          <p:cNvPr id="2050" name="Picture 2">
            <a:extLst>
              <a:ext uri="{FF2B5EF4-FFF2-40B4-BE49-F238E27FC236}">
                <a16:creationId xmlns:a16="http://schemas.microsoft.com/office/drawing/2014/main" id="{2AE14813-8445-4F55-BBB6-65166656FAA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148" t="28898" r="58974" b="37778"/>
          <a:stretch/>
        </p:blipFill>
        <p:spPr bwMode="auto">
          <a:xfrm>
            <a:off x="4087098" y="2981810"/>
            <a:ext cx="4708559" cy="3071067"/>
          </a:xfrm>
          <a:prstGeom prst="rect">
            <a:avLst/>
          </a:prstGeom>
          <a:noFill/>
          <a:extLst>
            <a:ext uri="{909E8E84-426E-40DD-AFC4-6F175D3DCCD1}">
              <a14:hiddenFill xmlns:a14="http://schemas.microsoft.com/office/drawing/2010/main">
                <a:solidFill>
                  <a:srgbClr val="FFFFFF"/>
                </a:solidFill>
              </a14:hiddenFill>
            </a:ext>
          </a:extLst>
        </p:spPr>
      </p:pic>
      <p:pic>
        <p:nvPicPr>
          <p:cNvPr id="4" name="WhatsApp Audio 2020-03-31 at 11.01.56 PM">
            <a:hlinkClick r:id="" action="ppaction://media"/>
            <a:extLst>
              <a:ext uri="{FF2B5EF4-FFF2-40B4-BE49-F238E27FC236}">
                <a16:creationId xmlns:a16="http://schemas.microsoft.com/office/drawing/2014/main" id="{84140239-7D7E-431A-BFF8-782A109F6C4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807200" y="804519"/>
            <a:ext cx="609600" cy="609600"/>
          </a:xfrm>
          <a:prstGeom prst="rect">
            <a:avLst/>
          </a:prstGeom>
        </p:spPr>
      </p:pic>
    </p:spTree>
    <p:extLst>
      <p:ext uri="{BB962C8B-B14F-4D97-AF65-F5344CB8AC3E}">
        <p14:creationId xmlns:p14="http://schemas.microsoft.com/office/powerpoint/2010/main" val="2360762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7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423F2B-900A-4EB3-919E-9F36B2E1FDB2}"/>
              </a:ext>
            </a:extLst>
          </p:cNvPr>
          <p:cNvSpPr>
            <a:spLocks noGrp="1"/>
          </p:cNvSpPr>
          <p:nvPr>
            <p:ph type="title"/>
          </p:nvPr>
        </p:nvSpPr>
        <p:spPr/>
        <p:txBody>
          <a:bodyPr/>
          <a:lstStyle/>
          <a:p>
            <a:r>
              <a:rPr lang="en-US" dirty="0" err="1"/>
              <a:t>Metodo</a:t>
            </a:r>
            <a:r>
              <a:rPr lang="en-US" dirty="0"/>
              <a:t> Newton-Raphson</a:t>
            </a:r>
          </a:p>
        </p:txBody>
      </p:sp>
      <p:sp>
        <p:nvSpPr>
          <p:cNvPr id="3" name="Marcador de contenido 2">
            <a:extLst>
              <a:ext uri="{FF2B5EF4-FFF2-40B4-BE49-F238E27FC236}">
                <a16:creationId xmlns:a16="http://schemas.microsoft.com/office/drawing/2014/main" id="{B03897DB-5275-4F27-8305-D13701DFF3F1}"/>
              </a:ext>
            </a:extLst>
          </p:cNvPr>
          <p:cNvSpPr>
            <a:spLocks noGrp="1"/>
          </p:cNvSpPr>
          <p:nvPr>
            <p:ph idx="1"/>
          </p:nvPr>
        </p:nvSpPr>
        <p:spPr>
          <a:xfrm>
            <a:off x="1451579" y="2015732"/>
            <a:ext cx="9603275" cy="1811201"/>
          </a:xfrm>
        </p:spPr>
        <p:txBody>
          <a:bodyPr/>
          <a:lstStyle/>
          <a:p>
            <a:r>
              <a:rPr lang="es-ES" dirty="0"/>
              <a:t>Es un algoritmo para encontrar aproximaciones de los ceros o raíces de una función real. También puede ser usado para encontrar el máximo o mínimo de una función, encontrando los ceros de su primera derivada.</a:t>
            </a:r>
          </a:p>
          <a:p>
            <a:r>
              <a:rPr lang="es-ES" dirty="0"/>
              <a:t>Aplicado al problema:</a:t>
            </a:r>
            <a:endParaRPr lang="en-US" dirty="0"/>
          </a:p>
        </p:txBody>
      </p:sp>
      <p:pic>
        <p:nvPicPr>
          <p:cNvPr id="3074" name="Picture 2">
            <a:extLst>
              <a:ext uri="{FF2B5EF4-FFF2-40B4-BE49-F238E27FC236}">
                <a16:creationId xmlns:a16="http://schemas.microsoft.com/office/drawing/2014/main" id="{A8D92B03-0F19-4B99-AE95-58CD28629BE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907" t="24762" r="62360" b="47301"/>
          <a:stretch/>
        </p:blipFill>
        <p:spPr bwMode="auto">
          <a:xfrm>
            <a:off x="4511501" y="3429000"/>
            <a:ext cx="5430785" cy="2986933"/>
          </a:xfrm>
          <a:prstGeom prst="rect">
            <a:avLst/>
          </a:prstGeom>
          <a:noFill/>
          <a:extLst>
            <a:ext uri="{909E8E84-426E-40DD-AFC4-6F175D3DCCD1}">
              <a14:hiddenFill xmlns:a14="http://schemas.microsoft.com/office/drawing/2010/main">
                <a:solidFill>
                  <a:srgbClr val="FFFFFF"/>
                </a:solidFill>
              </a14:hiddenFill>
            </a:ext>
          </a:extLst>
        </p:spPr>
      </p:pic>
      <p:pic>
        <p:nvPicPr>
          <p:cNvPr id="4" name="WhatsApp Audio 2020-03-31 at 11.06.35 PM">
            <a:hlinkClick r:id="" action="ppaction://media"/>
            <a:extLst>
              <a:ext uri="{FF2B5EF4-FFF2-40B4-BE49-F238E27FC236}">
                <a16:creationId xmlns:a16="http://schemas.microsoft.com/office/drawing/2014/main" id="{01952803-1303-4A32-8601-8BDB4747F9C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273143" y="719536"/>
            <a:ext cx="609600" cy="609600"/>
          </a:xfrm>
          <a:prstGeom prst="rect">
            <a:avLst/>
          </a:prstGeom>
        </p:spPr>
      </p:pic>
    </p:spTree>
    <p:extLst>
      <p:ext uri="{BB962C8B-B14F-4D97-AF65-F5344CB8AC3E}">
        <p14:creationId xmlns:p14="http://schemas.microsoft.com/office/powerpoint/2010/main" val="816629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60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theme/theme1.xml><?xml version="1.0" encoding="utf-8"?>
<a:theme xmlns:a="http://schemas.openxmlformats.org/drawingml/2006/main" name="Galería">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otalTime>123</TotalTime>
  <Words>265</Words>
  <Application>Microsoft Office PowerPoint</Application>
  <PresentationFormat>Panorámica</PresentationFormat>
  <Paragraphs>17</Paragraphs>
  <Slides>5</Slides>
  <Notes>0</Notes>
  <HiddenSlides>0</HiddenSlides>
  <MMClips>5</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5</vt:i4>
      </vt:variant>
    </vt:vector>
  </HeadingPairs>
  <TitlesOfParts>
    <vt:vector size="8" baseType="lpstr">
      <vt:lpstr>Arial</vt:lpstr>
      <vt:lpstr>Gill Sans MT</vt:lpstr>
      <vt:lpstr>Galería</vt:lpstr>
      <vt:lpstr>Proyecto parcial de metodos numericos</vt:lpstr>
      <vt:lpstr>Problema a resolver:</vt:lpstr>
      <vt:lpstr>Metodo de biseccion </vt:lpstr>
      <vt:lpstr>Metodo de secante</vt:lpstr>
      <vt:lpstr>Metodo Newton-Raphson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parcial de metodos numericos</dc:title>
  <dc:creator>Arturo Villegas</dc:creator>
  <cp:lastModifiedBy>Arturo Villegas</cp:lastModifiedBy>
  <cp:revision>1</cp:revision>
  <dcterms:created xsi:type="dcterms:W3CDTF">2020-04-01T02:50:35Z</dcterms:created>
  <dcterms:modified xsi:type="dcterms:W3CDTF">2020-04-01T05:08:11Z</dcterms:modified>
</cp:coreProperties>
</file>